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1181" r:id="rId2"/>
    <p:sldId id="320" r:id="rId3"/>
    <p:sldId id="1188" r:id="rId4"/>
    <p:sldId id="1189" r:id="rId5"/>
    <p:sldId id="1187" r:id="rId6"/>
    <p:sldId id="1183" r:id="rId7"/>
    <p:sldId id="1185" r:id="rId8"/>
    <p:sldId id="1186" r:id="rId9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66C6D2-8A78-4D87-87B3-CA4C345884E8}" v="214" dt="2024-11-21T12:59:51.1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7EC832-CC8F-431A-8673-0C47C832AB92}" type="datetimeFigureOut">
              <a:rPr lang="hu-HU" smtClean="0"/>
              <a:t>2024. 11. 21.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463189-D95B-4047-8B97-E6EBB71EDB3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173801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Tipp: Itt adhatja hozzá saját előadói jegyzeteit.</a:t>
            </a:r>
            <a:endParaRPr lang="hu-H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EBFB8C-BBFF-4397-A51C-1E92596422A9}" type="slidenum">
              <a:rPr kumimoji="0" 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  <a:rtl val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Calibri"/>
              <a:sym typeface="Calibri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25786038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Tipp: Itt adhatja hozzá saját előadói jegyzeteit.</a:t>
            </a:r>
            <a:endParaRPr lang="hu-H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9014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D1EB7A-A9B9-E61D-4192-1652AAD823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1DF3E6-43F8-4F52-EA2F-45DEFD1705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46ABF3-C746-FB22-9C20-A92F8F534D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Tipp: Itt adhatja hozzá saját előadói jegyzeteit.</a:t>
            </a:r>
            <a:endParaRPr lang="hu-HU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95C488-724E-01BC-948E-53AC61C1AA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03234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C747A1-54BE-9432-2C53-16728C4FC4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ABB5B3-79A7-DE56-A7AF-ECEFE7957E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079981-BADC-95DA-0270-C6A7F98291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Tipp: Itt adhatja hozzá saját előadói jegyzeteit.</a:t>
            </a:r>
            <a:endParaRPr lang="hu-HU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8B2FE3-D641-8E04-9037-B1C2F00EF05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4438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05B41B-5723-3C7F-52E2-F47985E121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FFACC9-EC95-05AC-81BF-E7B71C687E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E32534-5073-156A-AFA0-742B7924AC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Tipp: Itt adhatja hozzá saját előadói jegyzeteit.</a:t>
            </a:r>
            <a:endParaRPr lang="hu-HU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579CFE-8B32-1F16-1EEF-8C9E90C0367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7755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24C6B-597A-C568-ED1F-15DF8A4EA9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C3E182-E4F5-370A-E91A-ECFDCAFD25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140647-DA5D-F300-2977-53E94C6207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Tipp: Itt adhatja hozzá saját előadói jegyzeteit.</a:t>
            </a:r>
            <a:endParaRPr lang="hu-HU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2B180E-27D3-910F-3CE1-719A07CB8BA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6209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8CC6D4-9013-E410-8C57-F0E538DC9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364BE0-BCB7-E0AA-E0B7-E48435EB3D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678645-D6CC-46EA-6D97-4C146D2978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Tipp: Itt adhatja hozzá saját előadói jegyzeteit.</a:t>
            </a:r>
            <a:endParaRPr lang="hu-HU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426976-41CF-91D6-74A0-4A0B7DA8170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1025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DB1EC4-25BD-CB89-D780-35CC0BAD8F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77D73B-E8A7-231D-C9DA-8CC79052C5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B9FBAD-F382-D751-4824-34B0338E00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Tipp: Itt adhatja hozzá saját előadói jegyzeteit.</a:t>
            </a:r>
            <a:endParaRPr lang="hu-HU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E54341-35F8-1441-B4ED-5D805AD500E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8606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Cím és tartalom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title"/>
          </p:nvPr>
        </p:nvSpPr>
        <p:spPr>
          <a:xfrm>
            <a:off x="1914144" y="274637"/>
            <a:ext cx="999744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buClr>
                <a:srgbClr val="562214"/>
              </a:buClr>
              <a:buFont typeface="Cabin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65760" indent="-127000" algn="l" rtl="0">
              <a:lnSpc>
                <a:spcPct val="93750"/>
              </a:lnSpc>
              <a:spcBef>
                <a:spcPts val="600"/>
              </a:spcBef>
              <a:buClr>
                <a:schemeClr val="accent1"/>
              </a:buClr>
              <a:buFont typeface="Noto Symbol"/>
              <a:buChar char="●"/>
              <a:defRPr/>
            </a:lvl1pPr>
            <a:lvl2pPr marL="640080" indent="-68580" algn="l" rtl="0">
              <a:lnSpc>
                <a:spcPct val="107142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/>
            </a:lvl2pPr>
            <a:lvl3pPr marL="886967" indent="-86867" algn="l" rtl="0">
              <a:lnSpc>
                <a:spcPct val="116666"/>
              </a:lnSpc>
              <a:spcBef>
                <a:spcPts val="480"/>
              </a:spcBef>
              <a:buClr>
                <a:schemeClr val="accent2"/>
              </a:buClr>
              <a:buFont typeface="Noto Symbol"/>
              <a:buChar char="⚫"/>
              <a:defRPr/>
            </a:lvl3pPr>
            <a:lvl4pPr marL="1097280" indent="-55880" algn="l" rtl="0">
              <a:spcBef>
                <a:spcPts val="400"/>
              </a:spcBef>
              <a:buClr>
                <a:schemeClr val="accent3"/>
              </a:buClr>
              <a:buFont typeface="Noto Symbol"/>
              <a:buChar char="⚫"/>
              <a:defRPr/>
            </a:lvl4pPr>
            <a:lvl5pPr marL="1298448" indent="-66547" algn="l" rtl="0">
              <a:spcBef>
                <a:spcPts val="400"/>
              </a:spcBef>
              <a:buClr>
                <a:schemeClr val="accent4"/>
              </a:buClr>
              <a:buFont typeface="Noto Symbol"/>
              <a:buChar char="⚫"/>
              <a:defRPr/>
            </a:lvl5pPr>
            <a:lvl6pPr marL="1508760" indent="-60960" algn="l" rtl="0">
              <a:spcBef>
                <a:spcPts val="400"/>
              </a:spcBef>
              <a:buClr>
                <a:schemeClr val="accent5"/>
              </a:buClr>
              <a:buFont typeface="Noto Symbol"/>
              <a:buChar char="⚫"/>
              <a:defRPr/>
            </a:lvl6pPr>
            <a:lvl7pPr marL="1719072" indent="-68072" algn="l" rtl="0">
              <a:spcBef>
                <a:spcPts val="400"/>
              </a:spcBef>
              <a:buClr>
                <a:schemeClr val="accent6"/>
              </a:buClr>
              <a:buFont typeface="Noto Symbol"/>
              <a:buChar char="⚫"/>
              <a:defRPr/>
            </a:lvl7pPr>
            <a:lvl8pPr marL="1920240" indent="-66039" algn="l" rtl="0">
              <a:spcBef>
                <a:spcPts val="400"/>
              </a:spcBef>
              <a:buClr>
                <a:schemeClr val="accent6"/>
              </a:buClr>
              <a:buFont typeface="Noto Symbol"/>
              <a:buChar char="⚫"/>
              <a:defRPr/>
            </a:lvl8pPr>
            <a:lvl9pPr marL="2130552" indent="-60451" algn="l" rtl="0">
              <a:spcBef>
                <a:spcPts val="400"/>
              </a:spcBef>
              <a:buClr>
                <a:schemeClr val="accent6"/>
              </a:buClr>
              <a:buFont typeface="Noto Symbol"/>
              <a:buChar char="⚫"/>
              <a:defRPr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dt" idx="10"/>
          </p:nvPr>
        </p:nvSpPr>
        <p:spPr>
          <a:xfrm>
            <a:off x="4775201" y="6305551"/>
            <a:ext cx="28447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ftr" idx="11"/>
          </p:nvPr>
        </p:nvSpPr>
        <p:spPr>
          <a:xfrm>
            <a:off x="7620000" y="6305551"/>
            <a:ext cx="38608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sldNum" idx="12"/>
          </p:nvPr>
        </p:nvSpPr>
        <p:spPr>
          <a:xfrm>
            <a:off x="11484863" y="6305551"/>
            <a:ext cx="609600" cy="47624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>
            <a:lvl1pPr marL="0" marR="0" indent="0" algn="ctr" rtl="0">
              <a:spcBef>
                <a:spcPts val="0"/>
              </a:spcBef>
              <a:buNone/>
              <a:defRPr sz="1200" b="0" i="0" u="none" strike="noStrike" cap="none" baseline="0">
                <a:solidFill>
                  <a:srgbClr val="B4A688"/>
                </a:solidFill>
                <a:latin typeface="Cabin"/>
                <a:ea typeface="Cabin"/>
                <a:cs typeface="Cabin"/>
                <a:sym typeface="Cabin"/>
              </a:defRPr>
            </a:lvl1pPr>
          </a:lstStyle>
          <a:p>
            <a:pPr>
              <a:buSzPct val="25000"/>
            </a:pPr>
            <a:fld id="{00000000-1234-1234-1234-123412341234}" type="slidenum">
              <a:rPr lang="hu-HU" smtClean="0"/>
              <a:pPr>
                <a:buSzPct val="25000"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38865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Szakaszfejléc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/>
          <p:nvPr/>
        </p:nvSpPr>
        <p:spPr>
          <a:xfrm>
            <a:off x="3043853" y="-54"/>
            <a:ext cx="9144000" cy="685805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35" name="Shape 35"/>
          <p:cNvSpPr txBox="1">
            <a:spLocks noGrp="1"/>
          </p:cNvSpPr>
          <p:nvPr>
            <p:ph type="title"/>
          </p:nvPr>
        </p:nvSpPr>
        <p:spPr>
          <a:xfrm>
            <a:off x="3437855" y="2600325"/>
            <a:ext cx="8534399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lnSpc>
                <a:spcPct val="112500"/>
              </a:lnSpc>
              <a:spcBef>
                <a:spcPts val="0"/>
              </a:spcBef>
              <a:buFont typeface="Cabin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body" idx="1"/>
          </p:nvPr>
        </p:nvSpPr>
        <p:spPr>
          <a:xfrm>
            <a:off x="3437855" y="1100138"/>
            <a:ext cx="8534399" cy="150971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27432" indent="-2032" rtl="0">
              <a:lnSpc>
                <a:spcPct val="115000"/>
              </a:lnSpc>
              <a:spcBef>
                <a:spcPts val="0"/>
              </a:spcBef>
              <a:buClr>
                <a:srgbClr val="341108"/>
              </a:buClr>
              <a:buFont typeface="Cabin"/>
              <a:buNone/>
              <a:defRPr/>
            </a:lvl1pPr>
            <a:lvl2pPr rtl="0">
              <a:spcBef>
                <a:spcPts val="0"/>
              </a:spcBef>
              <a:buClr>
                <a:srgbClr val="888888"/>
              </a:buClr>
              <a:buFont typeface="Cabin"/>
              <a:buNone/>
              <a:defRPr/>
            </a:lvl2pPr>
            <a:lvl3pPr rtl="0">
              <a:spcBef>
                <a:spcPts val="0"/>
              </a:spcBef>
              <a:buClr>
                <a:srgbClr val="888888"/>
              </a:buClr>
              <a:buFont typeface="Cabin"/>
              <a:buNone/>
              <a:defRPr/>
            </a:lvl3pPr>
            <a:lvl4pPr rtl="0">
              <a:spcBef>
                <a:spcPts val="0"/>
              </a:spcBef>
              <a:buClr>
                <a:srgbClr val="888888"/>
              </a:buClr>
              <a:buFont typeface="Cabin"/>
              <a:buNone/>
              <a:defRPr/>
            </a:lvl4pPr>
            <a:lvl5pPr rtl="0">
              <a:spcBef>
                <a:spcPts val="0"/>
              </a:spcBef>
              <a:buClr>
                <a:srgbClr val="888888"/>
              </a:buClr>
              <a:buFont typeface="Cabin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dt" idx="10"/>
          </p:nvPr>
        </p:nvSpPr>
        <p:spPr>
          <a:xfrm>
            <a:off x="4775201" y="6305551"/>
            <a:ext cx="28447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ftr" idx="11"/>
          </p:nvPr>
        </p:nvSpPr>
        <p:spPr>
          <a:xfrm>
            <a:off x="7620000" y="6305551"/>
            <a:ext cx="38608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11484863" y="6305551"/>
            <a:ext cx="609600" cy="47624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>
            <a:lvl1pPr marL="0" marR="0" indent="0" algn="ctr" rtl="0">
              <a:spcBef>
                <a:spcPts val="0"/>
              </a:spcBef>
              <a:buNone/>
              <a:defRPr sz="1200" b="0" i="0" u="none" strike="noStrike" cap="none" baseline="0">
                <a:solidFill>
                  <a:srgbClr val="B4A688"/>
                </a:solidFill>
                <a:latin typeface="Cabin"/>
                <a:ea typeface="Cabin"/>
                <a:cs typeface="Cabin"/>
                <a:sym typeface="Cabin"/>
              </a:defRPr>
            </a:lvl1pPr>
          </a:lstStyle>
          <a:p>
            <a:pPr>
              <a:buSzPct val="25000"/>
            </a:pPr>
            <a:fld id="{00000000-1234-1234-1234-123412341234}" type="slidenum">
              <a:rPr lang="hu-HU" smtClean="0"/>
              <a:pPr>
                <a:buSzPct val="25000"/>
              </a:pPr>
              <a:t>‹#›</a:t>
            </a:fld>
            <a:endParaRPr lang="hu-HU"/>
          </a:p>
        </p:txBody>
      </p:sp>
      <p:sp>
        <p:nvSpPr>
          <p:cNvPr id="40" name="Shape 40"/>
          <p:cNvSpPr/>
          <p:nvPr/>
        </p:nvSpPr>
        <p:spPr>
          <a:xfrm>
            <a:off x="3048001" y="1"/>
            <a:ext cx="101599" cy="685805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41" name="Shape 41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>
            <a:gsLst>
              <a:gs pos="0">
                <a:srgbClr val="E3FAFF">
                  <a:alpha val="94901"/>
                </a:srgbClr>
              </a:gs>
              <a:gs pos="50000">
                <a:srgbClr val="C9F3FD">
                  <a:alpha val="89803"/>
                </a:srgbClr>
              </a:gs>
              <a:gs pos="95000">
                <a:srgbClr val="79E2FE">
                  <a:alpha val="87843"/>
                </a:srgbClr>
              </a:gs>
              <a:gs pos="100000">
                <a:srgbClr val="00ABD5">
                  <a:alpha val="84705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9525" cap="rnd" cmpd="sng">
            <a:solidFill>
              <a:srgbClr val="2F8EA5">
                <a:alpha val="6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dk1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42" name="Shape 42"/>
          <p:cNvSpPr/>
          <p:nvPr/>
        </p:nvSpPr>
        <p:spPr>
          <a:xfrm>
            <a:off x="3210752" y="2745869"/>
            <a:ext cx="85344" cy="64008"/>
          </a:xfrm>
          <a:prstGeom prst="ellipse">
            <a:avLst/>
          </a:prstGeom>
          <a:noFill/>
          <a:ln w="12700" cap="rnd" cmpd="sng">
            <a:solidFill>
              <a:srgbClr val="318093">
                <a:alpha val="6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dk1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  <p:extLst>
      <p:ext uri="{BB962C8B-B14F-4D97-AF65-F5344CB8AC3E}">
        <p14:creationId xmlns:p14="http://schemas.microsoft.com/office/powerpoint/2010/main" val="283132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2 tartalomrész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/>
          <p:nvPr/>
        </p:nvSpPr>
        <p:spPr>
          <a:xfrm>
            <a:off x="-1087903" y="-815922"/>
            <a:ext cx="2185181" cy="1638886"/>
          </a:xfrm>
          <a:prstGeom prst="pie">
            <a:avLst>
              <a:gd name="adj1" fmla="val 0"/>
              <a:gd name="adj2" fmla="val 5402120"/>
            </a:avLst>
          </a:prstGeom>
          <a:solidFill>
            <a:srgbClr val="FEFCF8">
              <a:alpha val="32941"/>
            </a:srgbClr>
          </a:solidFill>
          <a:ln w="9525" cap="rnd" cmpd="sng">
            <a:solidFill>
              <a:srgbClr val="D2C29E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45" name="Shape 45"/>
          <p:cNvSpPr/>
          <p:nvPr/>
        </p:nvSpPr>
        <p:spPr>
          <a:xfrm>
            <a:off x="225088" y="21102"/>
            <a:ext cx="2269587" cy="1702190"/>
          </a:xfrm>
          <a:prstGeom prst="ellipse">
            <a:avLst/>
          </a:prstGeom>
          <a:noFill/>
          <a:ln w="27300" cap="rnd" cmpd="sng">
            <a:solidFill>
              <a:srgbClr val="FFF9EB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46" name="Shape 46"/>
          <p:cNvSpPr/>
          <p:nvPr/>
        </p:nvSpPr>
        <p:spPr>
          <a:xfrm rot="2315675">
            <a:off x="243840" y="1055077"/>
            <a:ext cx="1500955" cy="1102624"/>
          </a:xfrm>
          <a:prstGeom prst="donut">
            <a:avLst>
              <a:gd name="adj" fmla="val 11833"/>
            </a:avLst>
          </a:prstGeom>
          <a:gradFill>
            <a:gsLst>
              <a:gs pos="0">
                <a:srgbClr val="FFFDFB">
                  <a:alpha val="69803"/>
                </a:srgbClr>
              </a:gs>
              <a:gs pos="70000">
                <a:srgbClr val="FFFFFE">
                  <a:alpha val="54901"/>
                </a:srgbClr>
              </a:gs>
              <a:gs pos="100000">
                <a:srgbClr val="EED08D">
                  <a:alpha val="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9525" cap="rnd" cmpd="sng">
            <a:solidFill>
              <a:srgbClr val="C6B79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47" name="Shape 47"/>
          <p:cNvSpPr/>
          <p:nvPr/>
        </p:nvSpPr>
        <p:spPr>
          <a:xfrm>
            <a:off x="1378633" y="-54"/>
            <a:ext cx="10841503" cy="685805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1914144" y="274319"/>
            <a:ext cx="999744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buClr>
                <a:srgbClr val="562214"/>
              </a:buClr>
              <a:buFont typeface="Cabin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1914144" y="1524000"/>
            <a:ext cx="4876800" cy="466343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2"/>
          </p:nvPr>
        </p:nvSpPr>
        <p:spPr>
          <a:xfrm>
            <a:off x="7034783" y="1524000"/>
            <a:ext cx="4876800" cy="466343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dt" idx="10"/>
          </p:nvPr>
        </p:nvSpPr>
        <p:spPr>
          <a:xfrm>
            <a:off x="4775201" y="6305551"/>
            <a:ext cx="28447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ftr" idx="11"/>
          </p:nvPr>
        </p:nvSpPr>
        <p:spPr>
          <a:xfrm>
            <a:off x="7620000" y="6305551"/>
            <a:ext cx="38608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sldNum" idx="12"/>
          </p:nvPr>
        </p:nvSpPr>
        <p:spPr>
          <a:xfrm>
            <a:off x="11484863" y="6305551"/>
            <a:ext cx="609600" cy="47624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>
            <a:lvl1pPr marL="0" marR="0" indent="0" algn="ctr" rtl="0">
              <a:spcBef>
                <a:spcPts val="0"/>
              </a:spcBef>
              <a:buNone/>
              <a:defRPr sz="1200" b="0" i="0" u="none" strike="noStrike" cap="none" baseline="0">
                <a:solidFill>
                  <a:srgbClr val="B4A688"/>
                </a:solidFill>
                <a:latin typeface="Cabin"/>
                <a:ea typeface="Cabin"/>
                <a:cs typeface="Cabin"/>
                <a:sym typeface="Cabin"/>
              </a:defRPr>
            </a:lvl1pPr>
          </a:lstStyle>
          <a:p>
            <a:pPr>
              <a:buSzPct val="25000"/>
            </a:pPr>
            <a:fld id="{00000000-1234-1234-1234-123412341234}" type="slidenum">
              <a:rPr lang="hu-HU" smtClean="0"/>
              <a:pPr>
                <a:buSzPct val="25000"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33569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>
  <p:cSld name="Összehasonlítás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title"/>
          </p:nvPr>
        </p:nvSpPr>
        <p:spPr>
          <a:xfrm>
            <a:off x="609600" y="5160335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09600" y="328279"/>
            <a:ext cx="5364480" cy="640079"/>
          </a:xfrm>
          <a:prstGeom prst="rect">
            <a:avLst/>
          </a:prstGeom>
          <a:solidFill>
            <a:schemeClr val="lt1"/>
          </a:solidFill>
          <a:ln w="10775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91425" rIns="91425" bIns="91425" anchor="ctr" anchorCtr="0"/>
          <a:lstStyle>
            <a:lvl1pPr marL="283464" algn="l" rtl="0">
              <a:lnSpc>
                <a:spcPct val="100000"/>
              </a:lnSpc>
              <a:spcBef>
                <a:spcPts val="100"/>
              </a:spcBef>
              <a:buClr>
                <a:schemeClr val="dk1"/>
              </a:buClr>
              <a:buFont typeface="Cabin"/>
              <a:buNone/>
              <a:defRPr/>
            </a:lvl1pPr>
            <a:lvl2pPr rtl="0">
              <a:spcBef>
                <a:spcPts val="0"/>
              </a:spcBef>
              <a:buFont typeface="Cabin"/>
              <a:buNone/>
              <a:defRPr/>
            </a:lvl2pPr>
            <a:lvl3pPr rtl="0">
              <a:spcBef>
                <a:spcPts val="0"/>
              </a:spcBef>
              <a:buFont typeface="Cabin"/>
              <a:buNone/>
              <a:defRPr/>
            </a:lvl3pPr>
            <a:lvl4pPr rtl="0">
              <a:spcBef>
                <a:spcPts val="0"/>
              </a:spcBef>
              <a:buFont typeface="Cabin"/>
              <a:buNone/>
              <a:defRPr/>
            </a:lvl4pPr>
            <a:lvl5pPr rtl="0">
              <a:spcBef>
                <a:spcPts val="0"/>
              </a:spcBef>
              <a:buFont typeface="Cabin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body" idx="2"/>
          </p:nvPr>
        </p:nvSpPr>
        <p:spPr>
          <a:xfrm>
            <a:off x="6217919" y="328279"/>
            <a:ext cx="5364480" cy="640079"/>
          </a:xfrm>
          <a:prstGeom prst="rect">
            <a:avLst/>
          </a:prstGeom>
          <a:solidFill>
            <a:schemeClr val="lt1"/>
          </a:solidFill>
          <a:ln w="10775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91425" rIns="91425" bIns="91425" anchor="ctr" anchorCtr="0"/>
          <a:lstStyle>
            <a:lvl1pPr marL="283464" algn="l" rtl="0">
              <a:lnSpc>
                <a:spcPct val="100000"/>
              </a:lnSpc>
              <a:spcBef>
                <a:spcPts val="100"/>
              </a:spcBef>
              <a:buClr>
                <a:schemeClr val="dk1"/>
              </a:buClr>
              <a:buFont typeface="Cabin"/>
              <a:buNone/>
              <a:defRPr/>
            </a:lvl1pPr>
            <a:lvl2pPr rtl="0">
              <a:spcBef>
                <a:spcPts val="0"/>
              </a:spcBef>
              <a:buFont typeface="Cabin"/>
              <a:buNone/>
              <a:defRPr/>
            </a:lvl2pPr>
            <a:lvl3pPr rtl="0">
              <a:spcBef>
                <a:spcPts val="0"/>
              </a:spcBef>
              <a:buFont typeface="Cabin"/>
              <a:buNone/>
              <a:defRPr/>
            </a:lvl3pPr>
            <a:lvl4pPr rtl="0">
              <a:spcBef>
                <a:spcPts val="0"/>
              </a:spcBef>
              <a:buFont typeface="Cabin"/>
              <a:buNone/>
              <a:defRPr/>
            </a:lvl4pPr>
            <a:lvl5pPr rtl="0">
              <a:spcBef>
                <a:spcPts val="0"/>
              </a:spcBef>
              <a:buFont typeface="Cabin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body" idx="3"/>
          </p:nvPr>
        </p:nvSpPr>
        <p:spPr>
          <a:xfrm>
            <a:off x="609600" y="969336"/>
            <a:ext cx="5364480" cy="4114800"/>
          </a:xfrm>
          <a:prstGeom prst="rect">
            <a:avLst/>
          </a:prstGeom>
          <a:noFill/>
          <a:ln w="10775" cap="flat" cmpd="sng">
            <a:solidFill>
              <a:schemeClr val="lt1"/>
            </a:solidFill>
            <a:prstDash val="dash"/>
            <a:miter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>
            <a:lvl1pPr marL="393192" indent="-278892" rtl="0">
              <a:lnSpc>
                <a:spcPct val="100000"/>
              </a:lnSpc>
              <a:spcBef>
                <a:spcPts val="700"/>
              </a:spcBef>
              <a:defRPr/>
            </a:lvl1pPr>
            <a:lvl2pPr rtl="0">
              <a:lnSpc>
                <a:spcPct val="100000"/>
              </a:lnSpc>
              <a:spcBef>
                <a:spcPts val="700"/>
              </a:spcBef>
              <a:defRPr/>
            </a:lvl2pPr>
            <a:lvl3pPr rtl="0">
              <a:lnSpc>
                <a:spcPct val="100000"/>
              </a:lnSpc>
              <a:spcBef>
                <a:spcPts val="700"/>
              </a:spcBef>
              <a:defRPr/>
            </a:lvl3pPr>
            <a:lvl4pPr rtl="0">
              <a:lnSpc>
                <a:spcPct val="100000"/>
              </a:lnSpc>
              <a:spcBef>
                <a:spcPts val="700"/>
              </a:spcBef>
              <a:defRPr/>
            </a:lvl4pPr>
            <a:lvl5pPr rtl="0">
              <a:lnSpc>
                <a:spcPct val="100000"/>
              </a:lnSpc>
              <a:spcBef>
                <a:spcPts val="70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body" idx="4"/>
          </p:nvPr>
        </p:nvSpPr>
        <p:spPr>
          <a:xfrm>
            <a:off x="6217919" y="969336"/>
            <a:ext cx="5364480" cy="4114800"/>
          </a:xfrm>
          <a:prstGeom prst="rect">
            <a:avLst/>
          </a:prstGeom>
          <a:noFill/>
          <a:ln w="10775" cap="flat" cmpd="sng">
            <a:solidFill>
              <a:schemeClr val="lt1"/>
            </a:solidFill>
            <a:prstDash val="dash"/>
            <a:miter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>
            <a:lvl1pPr marL="393192" indent="-278892" rtl="0">
              <a:lnSpc>
                <a:spcPct val="100000"/>
              </a:lnSpc>
              <a:spcBef>
                <a:spcPts val="700"/>
              </a:spcBef>
              <a:defRPr/>
            </a:lvl1pPr>
            <a:lvl2pPr rtl="0">
              <a:lnSpc>
                <a:spcPct val="100000"/>
              </a:lnSpc>
              <a:spcBef>
                <a:spcPts val="700"/>
              </a:spcBef>
              <a:defRPr/>
            </a:lvl2pPr>
            <a:lvl3pPr rtl="0">
              <a:lnSpc>
                <a:spcPct val="100000"/>
              </a:lnSpc>
              <a:spcBef>
                <a:spcPts val="700"/>
              </a:spcBef>
              <a:defRPr/>
            </a:lvl3pPr>
            <a:lvl4pPr rtl="0">
              <a:lnSpc>
                <a:spcPct val="100000"/>
              </a:lnSpc>
              <a:spcBef>
                <a:spcPts val="700"/>
              </a:spcBef>
              <a:defRPr/>
            </a:lvl4pPr>
            <a:lvl5pPr rtl="0">
              <a:lnSpc>
                <a:spcPct val="100000"/>
              </a:lnSpc>
              <a:spcBef>
                <a:spcPts val="70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dt" idx="10"/>
          </p:nvPr>
        </p:nvSpPr>
        <p:spPr>
          <a:xfrm>
            <a:off x="4775201" y="6305551"/>
            <a:ext cx="28447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ftr" idx="11"/>
          </p:nvPr>
        </p:nvSpPr>
        <p:spPr>
          <a:xfrm>
            <a:off x="7620000" y="6305551"/>
            <a:ext cx="38608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sldNum" idx="12"/>
          </p:nvPr>
        </p:nvSpPr>
        <p:spPr>
          <a:xfrm>
            <a:off x="11484863" y="6305551"/>
            <a:ext cx="609600" cy="47624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>
            <a:lvl1pPr marL="0" marR="0" indent="0" algn="ctr" rtl="0">
              <a:spcBef>
                <a:spcPts val="0"/>
              </a:spcBef>
              <a:buNone/>
              <a:defRPr sz="1200" b="0" i="0" u="none" strike="noStrike" cap="none" baseline="0">
                <a:solidFill>
                  <a:srgbClr val="B4A688"/>
                </a:solidFill>
                <a:latin typeface="Cabin"/>
                <a:ea typeface="Cabin"/>
                <a:cs typeface="Cabin"/>
                <a:sym typeface="Cabin"/>
              </a:defRPr>
            </a:lvl1pPr>
          </a:lstStyle>
          <a:p>
            <a:pPr>
              <a:buSzPct val="25000"/>
            </a:pPr>
            <a:fld id="{00000000-1234-1234-1234-123412341234}" type="slidenum">
              <a:rPr lang="hu-HU" smtClean="0"/>
              <a:pPr>
                <a:buSzPct val="25000"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67789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Csak cím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 txBox="1">
            <a:spLocks noGrp="1"/>
          </p:cNvSpPr>
          <p:nvPr>
            <p:ph type="title"/>
          </p:nvPr>
        </p:nvSpPr>
        <p:spPr>
          <a:xfrm>
            <a:off x="1914144" y="274319"/>
            <a:ext cx="999744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buClr>
                <a:srgbClr val="562214"/>
              </a:buClr>
              <a:buFont typeface="Cabin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dt" idx="10"/>
          </p:nvPr>
        </p:nvSpPr>
        <p:spPr>
          <a:xfrm>
            <a:off x="4775201" y="6305551"/>
            <a:ext cx="28447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ftr" idx="11"/>
          </p:nvPr>
        </p:nvSpPr>
        <p:spPr>
          <a:xfrm>
            <a:off x="7620000" y="6305551"/>
            <a:ext cx="38608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sldNum" idx="12"/>
          </p:nvPr>
        </p:nvSpPr>
        <p:spPr>
          <a:xfrm>
            <a:off x="11484863" y="6305551"/>
            <a:ext cx="609600" cy="47624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>
            <a:lvl1pPr marL="0" marR="0" indent="0" algn="ctr" rtl="0">
              <a:spcBef>
                <a:spcPts val="0"/>
              </a:spcBef>
              <a:buNone/>
              <a:defRPr sz="1200" b="0" i="0" u="none" strike="noStrike" cap="none" baseline="0">
                <a:solidFill>
                  <a:srgbClr val="B4A688"/>
                </a:solidFill>
                <a:latin typeface="Cabin"/>
                <a:ea typeface="Cabin"/>
                <a:cs typeface="Cabin"/>
                <a:sym typeface="Cabin"/>
              </a:defRPr>
            </a:lvl1pPr>
          </a:lstStyle>
          <a:p>
            <a:pPr>
              <a:buSzPct val="25000"/>
            </a:pPr>
            <a:fld id="{00000000-1234-1234-1234-123412341234}" type="slidenum">
              <a:rPr lang="hu-HU" smtClean="0"/>
              <a:pPr>
                <a:buSzPct val="25000"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536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Üres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/>
          <p:nvPr/>
        </p:nvSpPr>
        <p:spPr>
          <a:xfrm>
            <a:off x="1353311" y="0"/>
            <a:ext cx="10838687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70" name="Shape 70"/>
          <p:cNvSpPr txBox="1">
            <a:spLocks noGrp="1"/>
          </p:cNvSpPr>
          <p:nvPr>
            <p:ph type="dt" idx="10"/>
          </p:nvPr>
        </p:nvSpPr>
        <p:spPr>
          <a:xfrm>
            <a:off x="4775201" y="6305551"/>
            <a:ext cx="28447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ftr" idx="11"/>
          </p:nvPr>
        </p:nvSpPr>
        <p:spPr>
          <a:xfrm>
            <a:off x="7620000" y="6305551"/>
            <a:ext cx="38608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sldNum" idx="12"/>
          </p:nvPr>
        </p:nvSpPr>
        <p:spPr>
          <a:xfrm>
            <a:off x="11484863" y="6305551"/>
            <a:ext cx="609600" cy="47624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>
            <a:lvl1pPr marL="0" marR="0" indent="0" algn="ctr" rtl="0">
              <a:spcBef>
                <a:spcPts val="0"/>
              </a:spcBef>
              <a:buNone/>
              <a:defRPr sz="1200" b="0" i="0" u="none" strike="noStrike" cap="none" baseline="0">
                <a:solidFill>
                  <a:srgbClr val="B4A688"/>
                </a:solidFill>
                <a:latin typeface="Cabin"/>
                <a:ea typeface="Cabin"/>
                <a:cs typeface="Cabin"/>
                <a:sym typeface="Cabin"/>
              </a:defRPr>
            </a:lvl1pPr>
          </a:lstStyle>
          <a:p>
            <a:pPr>
              <a:buSzPct val="25000"/>
            </a:pPr>
            <a:fld id="{00000000-1234-1234-1234-123412341234}" type="slidenum">
              <a:rPr lang="hu-HU" smtClean="0"/>
              <a:pPr>
                <a:buSzPct val="25000"/>
              </a:pPr>
              <a:t>‹#›</a:t>
            </a:fld>
            <a:endParaRPr lang="hu-HU"/>
          </a:p>
        </p:txBody>
      </p:sp>
      <p:sp>
        <p:nvSpPr>
          <p:cNvPr id="73" name="Shape 73"/>
          <p:cNvSpPr/>
          <p:nvPr/>
        </p:nvSpPr>
        <p:spPr>
          <a:xfrm>
            <a:off x="1353311" y="-54"/>
            <a:ext cx="97535" cy="685805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  <p:extLst>
      <p:ext uri="{BB962C8B-B14F-4D97-AF65-F5344CB8AC3E}">
        <p14:creationId xmlns:p14="http://schemas.microsoft.com/office/powerpoint/2010/main" val="3606233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>
  <p:cSld name="Tartalomrész képaláírással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>
            <a:off x="609601" y="273051"/>
            <a:ext cx="5079999" cy="11620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lnSpc>
                <a:spcPct val="90909"/>
              </a:lnSpc>
              <a:spcBef>
                <a:spcPts val="0"/>
              </a:spcBef>
              <a:buFont typeface="Cabin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609601" y="1435100"/>
            <a:ext cx="5079999" cy="698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rtl="0">
              <a:lnSpc>
                <a:spcPct val="100000"/>
              </a:lnSpc>
              <a:spcBef>
                <a:spcPts val="0"/>
              </a:spcBef>
              <a:buFont typeface="Cabin"/>
              <a:buNone/>
              <a:defRPr/>
            </a:lvl1pPr>
            <a:lvl2pPr rtl="0">
              <a:spcBef>
                <a:spcPts val="0"/>
              </a:spcBef>
              <a:buFont typeface="Cabin"/>
              <a:buNone/>
              <a:defRPr/>
            </a:lvl2pPr>
            <a:lvl3pPr rtl="0">
              <a:spcBef>
                <a:spcPts val="0"/>
              </a:spcBef>
              <a:buFont typeface="Cabin"/>
              <a:buNone/>
              <a:defRPr/>
            </a:lvl3pPr>
            <a:lvl4pPr rtl="0">
              <a:spcBef>
                <a:spcPts val="0"/>
              </a:spcBef>
              <a:buFont typeface="Cabin"/>
              <a:buNone/>
              <a:defRPr/>
            </a:lvl4pPr>
            <a:lvl5pPr rtl="0">
              <a:spcBef>
                <a:spcPts val="0"/>
              </a:spcBef>
              <a:buFont typeface="Cabin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body" idx="2"/>
          </p:nvPr>
        </p:nvSpPr>
        <p:spPr>
          <a:xfrm>
            <a:off x="609601" y="2133600"/>
            <a:ext cx="10871199" cy="39925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dt" idx="10"/>
          </p:nvPr>
        </p:nvSpPr>
        <p:spPr>
          <a:xfrm>
            <a:off x="4775201" y="6305551"/>
            <a:ext cx="28447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ftr" idx="11"/>
          </p:nvPr>
        </p:nvSpPr>
        <p:spPr>
          <a:xfrm>
            <a:off x="7620000" y="6305551"/>
            <a:ext cx="38608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sldNum" idx="12"/>
          </p:nvPr>
        </p:nvSpPr>
        <p:spPr>
          <a:xfrm>
            <a:off x="11484863" y="6305551"/>
            <a:ext cx="609600" cy="47624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>
            <a:lvl1pPr marL="0" marR="0" indent="0" algn="ctr" rtl="0">
              <a:spcBef>
                <a:spcPts val="0"/>
              </a:spcBef>
              <a:buNone/>
              <a:defRPr sz="1200" b="0" i="0" u="none" strike="noStrike" cap="none" baseline="0">
                <a:solidFill>
                  <a:srgbClr val="B4A688"/>
                </a:solidFill>
                <a:latin typeface="Cabin"/>
                <a:ea typeface="Cabin"/>
                <a:cs typeface="Cabin"/>
                <a:sym typeface="Cabin"/>
              </a:defRPr>
            </a:lvl1pPr>
          </a:lstStyle>
          <a:p>
            <a:pPr>
              <a:buSzPct val="25000"/>
            </a:pPr>
            <a:fld id="{00000000-1234-1234-1234-123412341234}" type="slidenum">
              <a:rPr lang="hu-HU" smtClean="0"/>
              <a:pPr>
                <a:buSzPct val="25000"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52514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>
  <p:cSld name="Cím és függõleges szöveg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>
            <a:spLocks noGrp="1"/>
          </p:cNvSpPr>
          <p:nvPr>
            <p:ph type="title"/>
          </p:nvPr>
        </p:nvSpPr>
        <p:spPr>
          <a:xfrm>
            <a:off x="1914144" y="274637"/>
            <a:ext cx="999744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buClr>
                <a:srgbClr val="562214"/>
              </a:buClr>
              <a:buFont typeface="Cabin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body" idx="1"/>
          </p:nvPr>
        </p:nvSpPr>
        <p:spPr>
          <a:xfrm rot="5400000">
            <a:off x="4512564" y="-1150621"/>
            <a:ext cx="4800600" cy="999744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65760" indent="-127000" algn="l" rtl="0">
              <a:lnSpc>
                <a:spcPct val="93750"/>
              </a:lnSpc>
              <a:spcBef>
                <a:spcPts val="600"/>
              </a:spcBef>
              <a:buClr>
                <a:schemeClr val="accent1"/>
              </a:buClr>
              <a:buFont typeface="Noto Symbol"/>
              <a:buChar char="●"/>
              <a:defRPr/>
            </a:lvl1pPr>
            <a:lvl2pPr marL="640080" indent="-68580" algn="l" rtl="0">
              <a:lnSpc>
                <a:spcPct val="107142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/>
            </a:lvl2pPr>
            <a:lvl3pPr marL="886967" indent="-86867" algn="l" rtl="0">
              <a:lnSpc>
                <a:spcPct val="116666"/>
              </a:lnSpc>
              <a:spcBef>
                <a:spcPts val="480"/>
              </a:spcBef>
              <a:buClr>
                <a:schemeClr val="accent2"/>
              </a:buClr>
              <a:buFont typeface="Noto Symbol"/>
              <a:buChar char="⚫"/>
              <a:defRPr/>
            </a:lvl3pPr>
            <a:lvl4pPr marL="1097280" indent="-55880" algn="l" rtl="0">
              <a:spcBef>
                <a:spcPts val="400"/>
              </a:spcBef>
              <a:buClr>
                <a:schemeClr val="accent3"/>
              </a:buClr>
              <a:buFont typeface="Noto Symbol"/>
              <a:buChar char="⚫"/>
              <a:defRPr/>
            </a:lvl4pPr>
            <a:lvl5pPr marL="1298448" indent="-66547" algn="l" rtl="0">
              <a:spcBef>
                <a:spcPts val="400"/>
              </a:spcBef>
              <a:buClr>
                <a:schemeClr val="accent4"/>
              </a:buClr>
              <a:buFont typeface="Noto Symbol"/>
              <a:buChar char="⚫"/>
              <a:defRPr/>
            </a:lvl5pPr>
            <a:lvl6pPr marL="1508760" indent="-60960" algn="l" rtl="0">
              <a:spcBef>
                <a:spcPts val="400"/>
              </a:spcBef>
              <a:buClr>
                <a:schemeClr val="accent5"/>
              </a:buClr>
              <a:buFont typeface="Noto Symbol"/>
              <a:buChar char="⚫"/>
              <a:defRPr/>
            </a:lvl6pPr>
            <a:lvl7pPr marL="1719072" indent="-68072" algn="l" rtl="0">
              <a:spcBef>
                <a:spcPts val="400"/>
              </a:spcBef>
              <a:buClr>
                <a:schemeClr val="accent6"/>
              </a:buClr>
              <a:buFont typeface="Noto Symbol"/>
              <a:buChar char="⚫"/>
              <a:defRPr/>
            </a:lvl7pPr>
            <a:lvl8pPr marL="1920240" indent="-66039" algn="l" rtl="0">
              <a:spcBef>
                <a:spcPts val="400"/>
              </a:spcBef>
              <a:buClr>
                <a:schemeClr val="accent6"/>
              </a:buClr>
              <a:buFont typeface="Noto Symbol"/>
              <a:buChar char="⚫"/>
              <a:defRPr/>
            </a:lvl8pPr>
            <a:lvl9pPr marL="2130552" indent="-60451" algn="l" rtl="0">
              <a:spcBef>
                <a:spcPts val="400"/>
              </a:spcBef>
              <a:buClr>
                <a:schemeClr val="accent6"/>
              </a:buClr>
              <a:buFont typeface="Noto Symbol"/>
              <a:buChar char="⚫"/>
              <a:defRPr/>
            </a:lvl9pPr>
          </a:lstStyle>
          <a:p>
            <a:endParaRPr/>
          </a:p>
        </p:txBody>
      </p:sp>
      <p:sp>
        <p:nvSpPr>
          <p:cNvPr id="94" name="Shape 94"/>
          <p:cNvSpPr txBox="1">
            <a:spLocks noGrp="1"/>
          </p:cNvSpPr>
          <p:nvPr>
            <p:ph type="dt" idx="10"/>
          </p:nvPr>
        </p:nvSpPr>
        <p:spPr>
          <a:xfrm>
            <a:off x="4775201" y="6305551"/>
            <a:ext cx="28447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95" name="Shape 95"/>
          <p:cNvSpPr txBox="1">
            <a:spLocks noGrp="1"/>
          </p:cNvSpPr>
          <p:nvPr>
            <p:ph type="ftr" idx="11"/>
          </p:nvPr>
        </p:nvSpPr>
        <p:spPr>
          <a:xfrm>
            <a:off x="7620000" y="6305551"/>
            <a:ext cx="38608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96" name="Shape 96"/>
          <p:cNvSpPr txBox="1">
            <a:spLocks noGrp="1"/>
          </p:cNvSpPr>
          <p:nvPr>
            <p:ph type="sldNum" idx="12"/>
          </p:nvPr>
        </p:nvSpPr>
        <p:spPr>
          <a:xfrm>
            <a:off x="11484863" y="6305551"/>
            <a:ext cx="609600" cy="47624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>
            <a:lvl1pPr marL="0" marR="0" indent="0" algn="ctr" rtl="0">
              <a:spcBef>
                <a:spcPts val="0"/>
              </a:spcBef>
              <a:buNone/>
              <a:defRPr sz="1200" b="0" i="0" u="none" strike="noStrike" cap="none" baseline="0">
                <a:solidFill>
                  <a:srgbClr val="B4A688"/>
                </a:solidFill>
                <a:latin typeface="Cabin"/>
                <a:ea typeface="Cabin"/>
                <a:cs typeface="Cabin"/>
                <a:sym typeface="Cabin"/>
              </a:defRPr>
            </a:lvl1pPr>
          </a:lstStyle>
          <a:p>
            <a:pPr>
              <a:buSzPct val="25000"/>
            </a:pPr>
            <a:fld id="{00000000-1234-1234-1234-123412341234}" type="slidenum">
              <a:rPr lang="hu-HU" smtClean="0"/>
              <a:pPr>
                <a:buSzPct val="25000"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3507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>
  <p:cSld name="Függõleges cím és szöveg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title"/>
          </p:nvPr>
        </p:nvSpPr>
        <p:spPr>
          <a:xfrm rot="5400000">
            <a:off x="7437438" y="1981201"/>
            <a:ext cx="5851525" cy="243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buClr>
                <a:srgbClr val="562214"/>
              </a:buClr>
              <a:buFont typeface="Cabin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 rot="5400000">
            <a:off x="2306638" y="-507998"/>
            <a:ext cx="5851525" cy="7416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65760" indent="-127000" algn="l" rtl="0">
              <a:lnSpc>
                <a:spcPct val="93750"/>
              </a:lnSpc>
              <a:spcBef>
                <a:spcPts val="600"/>
              </a:spcBef>
              <a:buClr>
                <a:schemeClr val="accent1"/>
              </a:buClr>
              <a:buFont typeface="Noto Symbol"/>
              <a:buChar char="●"/>
              <a:defRPr/>
            </a:lvl1pPr>
            <a:lvl2pPr marL="640080" indent="-68580" algn="l" rtl="0">
              <a:lnSpc>
                <a:spcPct val="107142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/>
            </a:lvl2pPr>
            <a:lvl3pPr marL="886967" indent="-86867" algn="l" rtl="0">
              <a:lnSpc>
                <a:spcPct val="116666"/>
              </a:lnSpc>
              <a:spcBef>
                <a:spcPts val="480"/>
              </a:spcBef>
              <a:buClr>
                <a:schemeClr val="accent2"/>
              </a:buClr>
              <a:buFont typeface="Noto Symbol"/>
              <a:buChar char="⚫"/>
              <a:defRPr/>
            </a:lvl3pPr>
            <a:lvl4pPr marL="1097280" indent="-55880" algn="l" rtl="0">
              <a:spcBef>
                <a:spcPts val="400"/>
              </a:spcBef>
              <a:buClr>
                <a:schemeClr val="accent3"/>
              </a:buClr>
              <a:buFont typeface="Noto Symbol"/>
              <a:buChar char="⚫"/>
              <a:defRPr/>
            </a:lvl4pPr>
            <a:lvl5pPr marL="1298448" indent="-66547" algn="l" rtl="0">
              <a:spcBef>
                <a:spcPts val="400"/>
              </a:spcBef>
              <a:buClr>
                <a:schemeClr val="accent4"/>
              </a:buClr>
              <a:buFont typeface="Noto Symbol"/>
              <a:buChar char="⚫"/>
              <a:defRPr/>
            </a:lvl5pPr>
            <a:lvl6pPr marL="1508760" indent="-60960" algn="l" rtl="0">
              <a:spcBef>
                <a:spcPts val="400"/>
              </a:spcBef>
              <a:buClr>
                <a:schemeClr val="accent5"/>
              </a:buClr>
              <a:buFont typeface="Noto Symbol"/>
              <a:buChar char="⚫"/>
              <a:defRPr/>
            </a:lvl6pPr>
            <a:lvl7pPr marL="1719072" indent="-68072" algn="l" rtl="0">
              <a:spcBef>
                <a:spcPts val="400"/>
              </a:spcBef>
              <a:buClr>
                <a:schemeClr val="accent6"/>
              </a:buClr>
              <a:buFont typeface="Noto Symbol"/>
              <a:buChar char="⚫"/>
              <a:defRPr/>
            </a:lvl7pPr>
            <a:lvl8pPr marL="1920240" indent="-66039" algn="l" rtl="0">
              <a:spcBef>
                <a:spcPts val="400"/>
              </a:spcBef>
              <a:buClr>
                <a:schemeClr val="accent6"/>
              </a:buClr>
              <a:buFont typeface="Noto Symbol"/>
              <a:buChar char="⚫"/>
              <a:defRPr/>
            </a:lvl8pPr>
            <a:lvl9pPr marL="2130552" indent="-60451" algn="l" rtl="0">
              <a:spcBef>
                <a:spcPts val="400"/>
              </a:spcBef>
              <a:buClr>
                <a:schemeClr val="accent6"/>
              </a:buClr>
              <a:buFont typeface="Noto Symbol"/>
              <a:buChar char="⚫"/>
              <a:defRPr/>
            </a:lvl9pPr>
          </a:lstStyle>
          <a:p>
            <a:endParaRPr/>
          </a:p>
        </p:txBody>
      </p:sp>
      <p:sp>
        <p:nvSpPr>
          <p:cNvPr id="100" name="Shape 100"/>
          <p:cNvSpPr txBox="1">
            <a:spLocks noGrp="1"/>
          </p:cNvSpPr>
          <p:nvPr>
            <p:ph type="dt" idx="10"/>
          </p:nvPr>
        </p:nvSpPr>
        <p:spPr>
          <a:xfrm>
            <a:off x="4775201" y="6305551"/>
            <a:ext cx="28447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01" name="Shape 101"/>
          <p:cNvSpPr txBox="1">
            <a:spLocks noGrp="1"/>
          </p:cNvSpPr>
          <p:nvPr>
            <p:ph type="ftr" idx="11"/>
          </p:nvPr>
        </p:nvSpPr>
        <p:spPr>
          <a:xfrm>
            <a:off x="7620000" y="6305551"/>
            <a:ext cx="38608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11484863" y="6305551"/>
            <a:ext cx="609600" cy="47624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>
            <a:lvl1pPr marL="0" marR="0" indent="0" algn="ctr" rtl="0">
              <a:spcBef>
                <a:spcPts val="0"/>
              </a:spcBef>
              <a:buNone/>
              <a:defRPr sz="1200" b="0" i="0" u="none" strike="noStrike" cap="none" baseline="0">
                <a:solidFill>
                  <a:srgbClr val="B4A688"/>
                </a:solidFill>
                <a:latin typeface="Cabin"/>
                <a:ea typeface="Cabin"/>
                <a:cs typeface="Cabin"/>
                <a:sym typeface="Cabin"/>
              </a:defRPr>
            </a:lvl1pPr>
          </a:lstStyle>
          <a:p>
            <a:pPr>
              <a:buSzPct val="25000"/>
            </a:pPr>
            <a:fld id="{00000000-1234-1234-1234-123412341234}" type="slidenum">
              <a:rPr lang="hu-HU" smtClean="0"/>
              <a:pPr>
                <a:buSzPct val="25000"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39067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1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/>
          <p:nvPr/>
        </p:nvSpPr>
        <p:spPr>
          <a:xfrm>
            <a:off x="-1087903" y="-815922"/>
            <a:ext cx="2185181" cy="1638886"/>
          </a:xfrm>
          <a:prstGeom prst="pie">
            <a:avLst>
              <a:gd name="adj1" fmla="val 0"/>
              <a:gd name="adj2" fmla="val 5402120"/>
            </a:avLst>
          </a:prstGeom>
          <a:solidFill>
            <a:srgbClr val="FEFCF8">
              <a:alpha val="32941"/>
            </a:srgbClr>
          </a:solidFill>
          <a:ln w="9525" cap="rnd" cmpd="sng">
            <a:solidFill>
              <a:srgbClr val="D2C29E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0" name="Shape 10"/>
          <p:cNvSpPr/>
          <p:nvPr/>
        </p:nvSpPr>
        <p:spPr>
          <a:xfrm>
            <a:off x="225088" y="21102"/>
            <a:ext cx="2269587" cy="1702190"/>
          </a:xfrm>
          <a:prstGeom prst="ellipse">
            <a:avLst/>
          </a:prstGeom>
          <a:noFill/>
          <a:ln w="27300" cap="rnd" cmpd="sng">
            <a:solidFill>
              <a:srgbClr val="FFF9EB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1" name="Shape 11"/>
          <p:cNvSpPr/>
          <p:nvPr/>
        </p:nvSpPr>
        <p:spPr>
          <a:xfrm rot="2315675">
            <a:off x="243840" y="1055077"/>
            <a:ext cx="1500955" cy="1102624"/>
          </a:xfrm>
          <a:prstGeom prst="donut">
            <a:avLst>
              <a:gd name="adj" fmla="val 11833"/>
            </a:avLst>
          </a:prstGeom>
          <a:gradFill>
            <a:gsLst>
              <a:gs pos="0">
                <a:srgbClr val="FFFDFB">
                  <a:alpha val="69803"/>
                </a:srgbClr>
              </a:gs>
              <a:gs pos="70000">
                <a:srgbClr val="FFFFFE">
                  <a:alpha val="54901"/>
                </a:srgbClr>
              </a:gs>
              <a:gs pos="100000">
                <a:srgbClr val="EED08D">
                  <a:alpha val="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9525" cap="rnd" cmpd="sng">
            <a:solidFill>
              <a:srgbClr val="C6B79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2" name="Shape 12"/>
          <p:cNvSpPr/>
          <p:nvPr/>
        </p:nvSpPr>
        <p:spPr>
          <a:xfrm>
            <a:off x="1350498" y="-54"/>
            <a:ext cx="10841503" cy="685805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1914144" y="274637"/>
            <a:ext cx="999744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buClr>
                <a:srgbClr val="562214"/>
              </a:buClr>
              <a:buFont typeface="Cabin"/>
              <a:buNone/>
              <a:defRPr/>
            </a:lvl1pPr>
            <a:lvl2pPr marL="0" marR="0" indent="0" algn="l" rtl="0">
              <a:spcBef>
                <a:spcPts val="0"/>
              </a:spcBef>
              <a:defRPr/>
            </a:lvl2pPr>
            <a:lvl3pPr marL="0" marR="0" indent="0" algn="l" rtl="0">
              <a:spcBef>
                <a:spcPts val="0"/>
              </a:spcBef>
              <a:defRPr/>
            </a:lvl3pPr>
            <a:lvl4pPr marL="0" marR="0" indent="0" algn="l" rtl="0">
              <a:spcBef>
                <a:spcPts val="0"/>
              </a:spcBef>
              <a:defRPr/>
            </a:lvl4pPr>
            <a:lvl5pPr marL="0" marR="0" indent="0" algn="l" rtl="0">
              <a:spcBef>
                <a:spcPts val="0"/>
              </a:spcBef>
              <a:defRPr/>
            </a:lvl5pPr>
            <a:lvl6pPr marL="0" marR="0" indent="0" algn="l" rtl="0">
              <a:spcBef>
                <a:spcPts val="0"/>
              </a:spcBef>
              <a:defRPr/>
            </a:lvl6pPr>
            <a:lvl7pPr marL="0" marR="0" indent="0" algn="l" rtl="0">
              <a:spcBef>
                <a:spcPts val="0"/>
              </a:spcBef>
              <a:defRPr/>
            </a:lvl7pPr>
            <a:lvl8pPr marL="0" marR="0" indent="0" algn="l" rtl="0">
              <a:spcBef>
                <a:spcPts val="0"/>
              </a:spcBef>
              <a:defRPr/>
            </a:lvl8pPr>
            <a:lvl9pPr marL="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65760" marR="0" indent="-127000" algn="l" rtl="0">
              <a:lnSpc>
                <a:spcPct val="93750"/>
              </a:lnSpc>
              <a:spcBef>
                <a:spcPts val="600"/>
              </a:spcBef>
              <a:buClr>
                <a:schemeClr val="accent1"/>
              </a:buClr>
              <a:buFont typeface="Noto Symbol"/>
              <a:buChar char="●"/>
              <a:defRPr/>
            </a:lvl1pPr>
            <a:lvl2pPr marL="640080" marR="0" indent="-68580" algn="l" rtl="0">
              <a:lnSpc>
                <a:spcPct val="107142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/>
            </a:lvl2pPr>
            <a:lvl3pPr marL="886967" marR="0" indent="-86867" algn="l" rtl="0">
              <a:lnSpc>
                <a:spcPct val="116666"/>
              </a:lnSpc>
              <a:spcBef>
                <a:spcPts val="480"/>
              </a:spcBef>
              <a:buClr>
                <a:schemeClr val="accent2"/>
              </a:buClr>
              <a:buFont typeface="Noto Symbol"/>
              <a:buChar char="⚫"/>
              <a:defRPr/>
            </a:lvl3pPr>
            <a:lvl4pPr marL="1097280" marR="0" indent="-55880" algn="l" rtl="0">
              <a:spcBef>
                <a:spcPts val="400"/>
              </a:spcBef>
              <a:buClr>
                <a:schemeClr val="accent3"/>
              </a:buClr>
              <a:buFont typeface="Noto Symbol"/>
              <a:buChar char="⚫"/>
              <a:defRPr/>
            </a:lvl4pPr>
            <a:lvl5pPr marL="1298448" marR="0" indent="-66547" algn="l" rtl="0">
              <a:spcBef>
                <a:spcPts val="400"/>
              </a:spcBef>
              <a:buClr>
                <a:schemeClr val="accent4"/>
              </a:buClr>
              <a:buFont typeface="Noto Symbol"/>
              <a:buChar char="⚫"/>
              <a:defRPr/>
            </a:lvl5pPr>
            <a:lvl6pPr marL="1508760" marR="0" indent="-60960" algn="l" rtl="0">
              <a:spcBef>
                <a:spcPts val="400"/>
              </a:spcBef>
              <a:buClr>
                <a:schemeClr val="accent5"/>
              </a:buClr>
              <a:buFont typeface="Noto Symbol"/>
              <a:buChar char="⚫"/>
              <a:defRPr/>
            </a:lvl6pPr>
            <a:lvl7pPr marL="1719072" marR="0" indent="-68072" algn="l" rtl="0">
              <a:spcBef>
                <a:spcPts val="400"/>
              </a:spcBef>
              <a:buClr>
                <a:schemeClr val="accent6"/>
              </a:buClr>
              <a:buFont typeface="Noto Symbol"/>
              <a:buChar char="⚫"/>
              <a:defRPr/>
            </a:lvl7pPr>
            <a:lvl8pPr marL="1920240" marR="0" indent="-66039" algn="l" rtl="0">
              <a:spcBef>
                <a:spcPts val="400"/>
              </a:spcBef>
              <a:buClr>
                <a:schemeClr val="accent6"/>
              </a:buClr>
              <a:buFont typeface="Noto Symbol"/>
              <a:buChar char="⚫"/>
              <a:defRPr/>
            </a:lvl8pPr>
            <a:lvl9pPr marL="2130552" marR="0" indent="-60451" algn="l" rtl="0">
              <a:spcBef>
                <a:spcPts val="400"/>
              </a:spcBef>
              <a:buClr>
                <a:schemeClr val="accent6"/>
              </a:buClr>
              <a:buFont typeface="Noto Symbol"/>
              <a:buChar char="⚫"/>
              <a:defRPr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dt" idx="10"/>
          </p:nvPr>
        </p:nvSpPr>
        <p:spPr>
          <a:xfrm>
            <a:off x="4775201" y="6305551"/>
            <a:ext cx="28447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ftr" idx="11"/>
          </p:nvPr>
        </p:nvSpPr>
        <p:spPr>
          <a:xfrm>
            <a:off x="7620000" y="6305551"/>
            <a:ext cx="38608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sldNum" idx="12"/>
          </p:nvPr>
        </p:nvSpPr>
        <p:spPr>
          <a:xfrm>
            <a:off x="11484863" y="6305551"/>
            <a:ext cx="609600" cy="47624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>
            <a:lvl1pPr marL="0" marR="0" indent="0" algn="ctr" rtl="0">
              <a:spcBef>
                <a:spcPts val="0"/>
              </a:spcBef>
              <a:buNone/>
              <a:defRPr sz="1200" b="0" i="0" u="none" strike="noStrike" cap="none" baseline="0">
                <a:solidFill>
                  <a:srgbClr val="B4A688"/>
                </a:solidFill>
                <a:latin typeface="Cabin"/>
                <a:ea typeface="Cabin"/>
                <a:cs typeface="Cabin"/>
                <a:sym typeface="Cabin"/>
              </a:defRPr>
            </a:lvl1pPr>
          </a:lstStyle>
          <a:p>
            <a:pPr>
              <a:buSzPct val="25000"/>
            </a:pPr>
            <a:fld id="{00000000-1234-1234-1234-123412341234}" type="slidenum">
              <a:rPr lang="hu-HU" smtClean="0"/>
              <a:pPr>
                <a:buSzPct val="25000"/>
              </a:pPr>
              <a:t>‹#›</a:t>
            </a:fld>
            <a:endParaRPr lang="hu-HU"/>
          </a:p>
        </p:txBody>
      </p:sp>
      <p:sp>
        <p:nvSpPr>
          <p:cNvPr id="18" name="Shape 18"/>
          <p:cNvSpPr/>
          <p:nvPr/>
        </p:nvSpPr>
        <p:spPr>
          <a:xfrm>
            <a:off x="1353311" y="-54"/>
            <a:ext cx="97535" cy="685805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  <p:extLst>
      <p:ext uri="{BB962C8B-B14F-4D97-AF65-F5344CB8AC3E}">
        <p14:creationId xmlns:p14="http://schemas.microsoft.com/office/powerpoint/2010/main" val="327744271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vkdszsz.hu/?page_id=829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vkdszsz.hu/?page_id=829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6924" y="1342571"/>
            <a:ext cx="8538152" cy="692696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hu-HU" sz="4000" b="1" kern="1200" dirty="0"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Munkavédelmi képviselők</a:t>
            </a:r>
            <a:br>
              <a:rPr lang="hu-HU" sz="4000" b="1" kern="1200" dirty="0"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4000" b="1" kern="1200" dirty="0"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10% munkaidő-kedvezménye </a:t>
            </a:r>
            <a:br>
              <a:rPr lang="hu-HU" sz="4000" b="1" kern="1200" dirty="0"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hu-HU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6528" y="2354890"/>
            <a:ext cx="8778944" cy="3581454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endParaRPr lang="hu-HU" sz="2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 algn="ctr">
              <a:buNone/>
            </a:pPr>
            <a:endParaRPr lang="hu-HU" sz="2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 algn="ctr">
              <a:buNone/>
            </a:pPr>
            <a:r>
              <a:rPr lang="hu-HU" sz="3200" b="1" dirty="0">
                <a:latin typeface="Arial" panose="020B0604020202020204" pitchFamily="34" charset="0"/>
                <a:cs typeface="Arial" panose="020B0604020202020204" pitchFamily="34" charset="0"/>
              </a:rPr>
              <a:t>Munkavédelmi képviselők heti találkozója</a:t>
            </a:r>
          </a:p>
          <a:p>
            <a:pPr marL="82296" indent="0" algn="ctr">
              <a:buNone/>
            </a:pPr>
            <a:r>
              <a:rPr lang="hu-HU" sz="3200" b="1" dirty="0">
                <a:latin typeface="Arial" panose="020B0604020202020204" pitchFamily="34" charset="0"/>
                <a:cs typeface="Arial" panose="020B0604020202020204" pitchFamily="34" charset="0"/>
              </a:rPr>
              <a:t>2024</a:t>
            </a:r>
          </a:p>
          <a:p>
            <a:pPr marL="82296" indent="0" algn="ctr">
              <a:buNone/>
            </a:pPr>
            <a:endParaRPr lang="hu-HU" sz="2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 algn="ctr">
              <a:buNone/>
            </a:pPr>
            <a:endParaRPr lang="hu-HU" sz="2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6616" lvl="1" indent="0" algn="ctr">
              <a:buNone/>
            </a:pP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Heti találkozó – 2024. november 21.</a:t>
            </a:r>
          </a:p>
        </p:txBody>
      </p:sp>
    </p:spTree>
    <p:extLst>
      <p:ext uri="{BB962C8B-B14F-4D97-AF65-F5344CB8AC3E}">
        <p14:creationId xmlns:p14="http://schemas.microsoft.com/office/powerpoint/2010/main" val="1685652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312" y="157915"/>
            <a:ext cx="9687376" cy="877784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Munkaidő-kedvezmény</a:t>
            </a:r>
            <a:endParaRPr lang="hu-HU" sz="3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EFA5EA20-5BB1-CAFE-FA34-B7551FC5AC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486" y="1439292"/>
            <a:ext cx="11459028" cy="3074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altLang="hu-HU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Mvt.</a:t>
            </a:r>
            <a:r>
              <a:rPr kumimoji="0" lang="hu-HU" altLang="hu-HU" sz="22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hu-HU" altLang="hu-HU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75. § </a:t>
            </a:r>
            <a:r>
              <a:rPr kumimoji="0" lang="hu-HU" altLang="hu-H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(1) A munkáltató annak érdekében, hogy a munkavédelmi képviselő a jogait gyakorolhassa, biztosítja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/>
            </a:pPr>
            <a:r>
              <a:rPr kumimoji="0" lang="hu-HU" altLang="hu-H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feladatai elvégzéséhez szükséges, </a:t>
            </a:r>
            <a:r>
              <a:rPr kumimoji="0" lang="hu-HU" altLang="hu-HU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távolléti díjjal fizetett munkaidő-kedvezményt</a:t>
            </a:r>
            <a:r>
              <a:rPr kumimoji="0" lang="hu-HU" altLang="hu-H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amely </a:t>
            </a:r>
            <a:r>
              <a:rPr kumimoji="0" lang="hu-HU" altLang="hu-HU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munkavédelmi képviselő</a:t>
            </a:r>
            <a:r>
              <a:rPr kumimoji="0" lang="hu-HU" altLang="hu-H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hu-HU" altLang="hu-HU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esetében a havi munkaideje legalább tíz százaléka</a:t>
            </a: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hu-HU" altLang="hu-HU" sz="22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23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412DFB-DC41-FF2C-75D4-6B0253F35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26449E-B1C3-DD47-E1CD-54B7192ED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2312" y="157915"/>
            <a:ext cx="9687376" cy="877784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Munkaidő-kedvezmény</a:t>
            </a:r>
            <a:endParaRPr lang="hu-HU" sz="3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artalom helye 4">
            <a:extLst>
              <a:ext uri="{FF2B5EF4-FFF2-40B4-BE49-F238E27FC236}">
                <a16:creationId xmlns:a16="http://schemas.microsoft.com/office/drawing/2014/main" id="{3C737FB6-A36B-72E0-4802-613A63AF8C88}"/>
              </a:ext>
            </a:extLst>
          </p:cNvPr>
          <p:cNvSpPr txBox="1">
            <a:spLocks/>
          </p:cNvSpPr>
          <p:nvPr/>
        </p:nvSpPr>
        <p:spPr>
          <a:xfrm>
            <a:off x="145143" y="1178671"/>
            <a:ext cx="11600364" cy="53963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rmAutofit fontScale="92500" lnSpcReduction="10000"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65760" marR="0" indent="-127000" algn="l" rtl="0">
              <a:lnSpc>
                <a:spcPct val="9375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Noto Symbol"/>
              <a:buChar char="●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  <a:lvl2pPr marL="640080" marR="0" indent="-68580" algn="l" rtl="0">
              <a:lnSpc>
                <a:spcPct val="107142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Font typeface="Verdana"/>
              <a:buChar char="◦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2pPr>
            <a:lvl3pPr marL="886967" marR="0" indent="-86867" algn="l" rtl="0">
              <a:lnSpc>
                <a:spcPct val="116666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Font typeface="Noto Symbol"/>
              <a:buChar char="⚫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3pPr>
            <a:lvl4pPr marL="1097280" marR="0" indent="-5588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Font typeface="Noto Symbol"/>
              <a:buChar char="⚫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4pPr>
            <a:lvl5pPr marL="1298448" marR="0" indent="-66547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Font typeface="Noto Symbol"/>
              <a:buChar char="⚫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5pPr>
            <a:lvl6pPr marL="1508760" marR="0" indent="-6096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Font typeface="Noto Symbol"/>
              <a:buChar char="⚫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6pPr>
            <a:lvl7pPr marL="1719072" marR="0" indent="-68072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Font typeface="Noto Symbol"/>
              <a:buChar char="⚫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7pPr>
            <a:lvl8pPr marL="1920240" marR="0" indent="-66039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Font typeface="Noto Symbol"/>
              <a:buChar char="⚫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8pPr>
            <a:lvl9pPr marL="2130552" marR="0" indent="-60451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Font typeface="Noto Symbol"/>
              <a:buChar char="⚫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9pPr>
          </a:lstStyle>
          <a:p>
            <a:pPr marL="82296" indent="0" algn="just">
              <a:lnSpc>
                <a:spcPct val="125000"/>
              </a:lnSpc>
              <a:buFont typeface="Noto Symbol"/>
              <a:buNone/>
            </a:pPr>
            <a:r>
              <a:rPr lang="hu-HU" sz="2400" b="1" kern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munkáltató </a:t>
            </a:r>
            <a:r>
              <a:rPr lang="hu-HU" sz="2400" kern="0" dirty="0">
                <a:latin typeface="Arial" panose="020B0604020202020204" pitchFamily="34" charset="0"/>
                <a:cs typeface="Arial" panose="020B0604020202020204" pitchFamily="34" charset="0"/>
              </a:rPr>
              <a:t>a munkavédelmi képviselői feladatellátással kapcsolatosan ésszerű kereteket, feltételeket szabhat, ugyanakkor </a:t>
            </a:r>
            <a:r>
              <a:rPr lang="hu-HU" sz="2400" b="1" kern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munkavédelmi képviselőnek nem adhat utasítást, és a munkavállalónak munkavédelmi képviselőként nincs közvetlen felettese</a:t>
            </a:r>
            <a:r>
              <a:rPr lang="hu-HU" sz="2400" kern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2296" indent="0" algn="just">
              <a:lnSpc>
                <a:spcPct val="125000"/>
              </a:lnSpc>
              <a:buFont typeface="Noto Symbol"/>
              <a:buNone/>
            </a:pPr>
            <a:endParaRPr lang="hu-HU" sz="11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 algn="just">
              <a:lnSpc>
                <a:spcPct val="125000"/>
              </a:lnSpc>
              <a:buFont typeface="Noto Symbol"/>
              <a:buNone/>
            </a:pPr>
            <a:r>
              <a:rPr lang="hu-HU" sz="2400" kern="0" dirty="0">
                <a:latin typeface="Arial" panose="020B0604020202020204" pitchFamily="34" charset="0"/>
                <a:cs typeface="Arial" panose="020B0604020202020204" pitchFamily="34" charset="0"/>
              </a:rPr>
              <a:t>A munkavédelmi képviselő a munkavállalók érdekeit képviseli, ennek keretében pl. tájékoztatja a munkavállalókat a rendelkezésre álló információkról, a munkavállalók indokolt kezdeményezéseit továbbítja a munkáltató felé – ugyanakkor a munkavállalók sem utasíthatják a munkavédelmi képviselőt, viszont lehetőségük van arra, hogy visszahívással megszüntessék a munkavédelmi képviselő mandátumát, ha elégedetlenek a képviselő munkájával.*</a:t>
            </a:r>
          </a:p>
          <a:p>
            <a:pPr marL="82296" indent="0" algn="just">
              <a:lnSpc>
                <a:spcPct val="125000"/>
              </a:lnSpc>
              <a:buFont typeface="Noto Symbol"/>
              <a:buNone/>
            </a:pPr>
            <a:endParaRPr lang="hu-HU" sz="24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 algn="just">
              <a:lnSpc>
                <a:spcPct val="125000"/>
              </a:lnSpc>
              <a:buFont typeface="Noto Symbol"/>
              <a:buNone/>
            </a:pPr>
            <a:r>
              <a:rPr lang="hu-HU" sz="1700" kern="0" dirty="0">
                <a:latin typeface="Arial" panose="020B0604020202020204" pitchFamily="34" charset="0"/>
                <a:cs typeface="Arial" panose="020B0604020202020204" pitchFamily="34" charset="0"/>
              </a:rPr>
              <a:t>mvff.munka.hu</a:t>
            </a:r>
          </a:p>
          <a:p>
            <a:pPr marL="82296" indent="0" algn="just">
              <a:lnSpc>
                <a:spcPct val="125000"/>
              </a:lnSpc>
              <a:buFont typeface="Noto Symbol"/>
              <a:buNone/>
            </a:pPr>
            <a:endParaRPr lang="hu-HU" sz="17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 algn="just">
              <a:lnSpc>
                <a:spcPct val="125000"/>
              </a:lnSpc>
              <a:buFont typeface="Noto Symbol"/>
              <a:buNone/>
            </a:pPr>
            <a:endParaRPr lang="hu-HU" sz="240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271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6DBC79-71B0-2908-A374-7BA96812BD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018CD-96EE-A2B4-AA74-BA12C45CA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2312" y="157915"/>
            <a:ext cx="9687376" cy="877784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Munkaidő-kedvezmény</a:t>
            </a:r>
            <a:endParaRPr lang="hu-HU" sz="3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E8CD888A-9BA2-F3FC-0B61-18DEC186F3FA}"/>
              </a:ext>
            </a:extLst>
          </p:cNvPr>
          <p:cNvSpPr txBox="1"/>
          <p:nvPr/>
        </p:nvSpPr>
        <p:spPr>
          <a:xfrm>
            <a:off x="261257" y="1409468"/>
            <a:ext cx="11611429" cy="32926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hu-HU" sz="22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Kötelező nyilvántartani a munkaidő-kedvezményt? 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u-HU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A munkaidő-kedvezmény nyilvántartása nem kötelező, de mégis érdemes, hiszen az a rendes munkaidő terhére vehető igénybe, így annak részeként jelenik meg. 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u-HU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Az igénybe vett </a:t>
            </a:r>
            <a:r>
              <a:rPr lang="hu-HU" sz="22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munkaidő-kedvezmény mértékére </a:t>
            </a:r>
            <a:r>
              <a:rPr lang="hu-HU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a munkáltatónak mindenképpen szüksége van, legkésőbb a tárgyhavi bér elszámolásakor, mivel arra </a:t>
            </a:r>
            <a:r>
              <a:rPr lang="hu-HU" sz="22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távolléti díj jár</a:t>
            </a:r>
            <a:r>
              <a:rPr lang="hu-HU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, azaz az alapbértől elkülönítve, külön soron kell számfejteni /Mt. 155. § (2)-(3) </a:t>
            </a:r>
            <a:r>
              <a:rPr lang="hu-HU" sz="2200" kern="100" dirty="0" err="1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bek</a:t>
            </a:r>
            <a:r>
              <a:rPr lang="hu-HU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./.</a:t>
            </a:r>
          </a:p>
        </p:txBody>
      </p:sp>
    </p:spTree>
    <p:extLst>
      <p:ext uri="{BB962C8B-B14F-4D97-AF65-F5344CB8AC3E}">
        <p14:creationId xmlns:p14="http://schemas.microsoft.com/office/powerpoint/2010/main" val="4277019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E6F98C-D3E0-2A51-89ED-5800B3DA93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23602-91A8-C827-F2DF-3D4F50C8B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2312" y="157915"/>
            <a:ext cx="9687376" cy="877784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Munkaidő-kedvezmény</a:t>
            </a:r>
            <a:endParaRPr lang="hu-HU" sz="3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4A084AC9-142E-7772-4FF9-FC97A03D42C1}"/>
              </a:ext>
            </a:extLst>
          </p:cNvPr>
          <p:cNvSpPr txBox="1"/>
          <p:nvPr/>
        </p:nvSpPr>
        <p:spPr>
          <a:xfrm>
            <a:off x="101600" y="633075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u-HU" dirty="0">
                <a:hlinkClick r:id="rId3"/>
              </a:rPr>
              <a:t>https://vkdszsz.hu/?page_id=829</a:t>
            </a:r>
            <a:endParaRPr lang="hu-HU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971C4CE5-6524-A19C-DB78-F5C2D4F1E4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162" y="3354983"/>
            <a:ext cx="11482466" cy="2118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buClrTx/>
              <a:buSzTx/>
              <a:buFontTx/>
              <a:buNone/>
              <a:tabLst/>
            </a:pPr>
            <a:r>
              <a:rPr kumimoji="0" lang="hu-HU" altLang="hu-HU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Mt. 12. §</a:t>
            </a:r>
            <a:r>
              <a:rPr kumimoji="0" lang="hu-HU" altLang="hu-H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(2) </a:t>
            </a:r>
            <a:r>
              <a:rPr kumimoji="0" lang="hu-HU" altLang="hu-HU" sz="1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Munkabérnek minősül </a:t>
            </a:r>
            <a:r>
              <a:rPr kumimoji="0" lang="hu-HU" altLang="hu-HU" sz="180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(…)</a:t>
            </a:r>
            <a:r>
              <a:rPr kumimoji="0" lang="hu-HU" altLang="hu-H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 munkaviszony alapján közvetlenül vagy közvetve nyújtott pénzbeli és természetbeni juttatás.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buClrTx/>
              <a:buSzTx/>
              <a:buFontTx/>
              <a:buNone/>
              <a:tabLst/>
            </a:pPr>
            <a:r>
              <a:rPr kumimoji="0" lang="hu-HU" altLang="hu-H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(3) A munka egyenlő értékének megállapításánál különösen az elvégzett munka természetét, minőségét, mennyiségét, a munkakörülményeket, a szükséges szakképzettséget, fizikai vagy szellemi erőfeszítést, tapasztalatot, felelősséget, a munkaerő-piaci viszonyokat kell figyelembe venni.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38F69A22-1C7A-1967-ADCF-CA56E55BA4D0}"/>
              </a:ext>
            </a:extLst>
          </p:cNvPr>
          <p:cNvSpPr txBox="1"/>
          <p:nvPr/>
        </p:nvSpPr>
        <p:spPr>
          <a:xfrm>
            <a:off x="377371" y="1243595"/>
            <a:ext cx="11437257" cy="170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hu-HU" b="1" dirty="0">
                <a:solidFill>
                  <a:srgbClr val="000000"/>
                </a:solidFill>
                <a:latin typeface="Open Sans" panose="020B0606030504020204" pitchFamily="34" charset="0"/>
              </a:rPr>
              <a:t>A</a:t>
            </a:r>
            <a:r>
              <a:rPr lang="hu-HU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z alapbér és a munkabér nem ugyanaz. </a:t>
            </a:r>
            <a:r>
              <a:rPr lang="hu-HU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Az </a:t>
            </a:r>
            <a:r>
              <a:rPr lang="hu-HU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alapbér</a:t>
            </a:r>
            <a:r>
              <a:rPr lang="hu-HU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, mint időbér, mindig meghatározott időtartamú munkavégzésre jár és nem teljesítményre. Mértékét tekintve legalább a legkisebb munkabér. Az alapbért egyebekben lehet órabérben, heti bérben, havi bérben vagy akár éves bérben is meghatározni, ez azonban nem változtat azon, hogy minden hónap 10. napjáig bért kell fizetni a munkavállalónak. 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75132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F8A05B-E9DA-E6CA-5A85-5E0C359C44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69022-5FBC-4EA7-F60F-6F49375B9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2312" y="157915"/>
            <a:ext cx="9687376" cy="877784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Munkaidő-kedvezmény</a:t>
            </a:r>
            <a:endParaRPr lang="hu-HU" sz="3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F2D04716-66C7-6A01-7992-8C716BAD17D7}"/>
              </a:ext>
            </a:extLst>
          </p:cNvPr>
          <p:cNvSpPr txBox="1"/>
          <p:nvPr/>
        </p:nvSpPr>
        <p:spPr>
          <a:xfrm>
            <a:off x="261257" y="1377353"/>
            <a:ext cx="11567886" cy="21185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hu-HU" b="1" i="0" dirty="0">
                <a:solidFill>
                  <a:srgbClr val="232323"/>
                </a:solidFill>
                <a:effectLst/>
                <a:latin typeface="+mj-lt"/>
              </a:rPr>
              <a:t>Távolléti díj számítása abban az esetben, ha az </a:t>
            </a:r>
            <a:r>
              <a:rPr lang="hu-HU" b="1" i="0" dirty="0">
                <a:solidFill>
                  <a:srgbClr val="FF0000"/>
                </a:solidFill>
                <a:effectLst/>
                <a:latin typeface="+mj-lt"/>
              </a:rPr>
              <a:t>alapbér havi bérben van meghatározva</a:t>
            </a:r>
            <a:endParaRPr lang="hu-HU" b="0" i="0" dirty="0">
              <a:solidFill>
                <a:srgbClr val="FF0000"/>
              </a:solidFill>
              <a:effectLst/>
              <a:latin typeface="+mj-lt"/>
            </a:endParaRPr>
          </a:p>
          <a:p>
            <a:pPr algn="just">
              <a:lnSpc>
                <a:spcPct val="150000"/>
              </a:lnSpc>
            </a:pPr>
            <a:r>
              <a:rPr lang="hu-HU" b="0" i="0" dirty="0">
                <a:solidFill>
                  <a:srgbClr val="232323"/>
                </a:solidFill>
                <a:effectLst/>
                <a:latin typeface="+mj-lt"/>
              </a:rPr>
              <a:t>Az egy órára járó távolléti díjat úgy kell kiszámítani, hogy a havi alapbér összegét osztani kell az általános teljes napi munkaidő esetén százhetvennégy órával, általánostól eltérő teljes napi vagy részmunkaidő esetén a százhetvennégy óra időarányos részével.</a:t>
            </a:r>
          </a:p>
          <a:p>
            <a:pPr algn="l">
              <a:lnSpc>
                <a:spcPct val="150000"/>
              </a:lnSpc>
            </a:pPr>
            <a:r>
              <a:rPr lang="hu-HU" b="0" i="0" dirty="0">
                <a:solidFill>
                  <a:srgbClr val="232323"/>
                </a:solidFill>
                <a:effectLst/>
                <a:latin typeface="+mj-lt"/>
              </a:rPr>
              <a:t>A napi távolléti díj az egy órára járó távolléti díj és a napi munkaidő szorzata,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BC691774-EEDE-C18B-0502-36741F291696}"/>
              </a:ext>
            </a:extLst>
          </p:cNvPr>
          <p:cNvSpPr txBox="1"/>
          <p:nvPr/>
        </p:nvSpPr>
        <p:spPr>
          <a:xfrm>
            <a:off x="101600" y="633075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u-HU" dirty="0">
                <a:hlinkClick r:id="rId3"/>
              </a:rPr>
              <a:t>https://vkdszsz.hu/?page_id=829</a:t>
            </a:r>
            <a:endParaRPr lang="hu-HU" dirty="0"/>
          </a:p>
        </p:txBody>
      </p:sp>
      <p:sp>
        <p:nvSpPr>
          <p:cNvPr id="10" name="Szövegdoboz 9">
            <a:extLst>
              <a:ext uri="{FF2B5EF4-FFF2-40B4-BE49-F238E27FC236}">
                <a16:creationId xmlns:a16="http://schemas.microsoft.com/office/drawing/2014/main" id="{DFD8426F-60AF-A87A-8544-D5CE064B3AEF}"/>
              </a:ext>
            </a:extLst>
          </p:cNvPr>
          <p:cNvSpPr txBox="1"/>
          <p:nvPr/>
        </p:nvSpPr>
        <p:spPr>
          <a:xfrm>
            <a:off x="261257" y="4094655"/>
            <a:ext cx="11567886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hu-HU" b="1" i="0" dirty="0">
                <a:solidFill>
                  <a:srgbClr val="232323"/>
                </a:solidFill>
                <a:effectLst/>
                <a:latin typeface="+mj-lt"/>
              </a:rPr>
              <a:t>Távolléti díj számítása abban az esetben, ha az </a:t>
            </a:r>
            <a:r>
              <a:rPr lang="hu-HU" b="1" i="0" dirty="0">
                <a:solidFill>
                  <a:srgbClr val="FF0000"/>
                </a:solidFill>
                <a:effectLst/>
                <a:latin typeface="+mj-lt"/>
              </a:rPr>
              <a:t>alapbér órabérben van meghatározva</a:t>
            </a:r>
            <a:endParaRPr lang="hu-HU" b="0" i="0" dirty="0">
              <a:solidFill>
                <a:srgbClr val="FF0000"/>
              </a:solidFill>
              <a:effectLst/>
              <a:latin typeface="+mj-lt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hu-HU" b="0" i="0" dirty="0">
                <a:solidFill>
                  <a:srgbClr val="232323"/>
                </a:solidFill>
                <a:effectLst/>
                <a:latin typeface="+mj-lt"/>
              </a:rPr>
              <a:t>• Az egy órára járó távolléti díj megegyezik az órabérrel.</a:t>
            </a: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hu-HU" b="0" i="0" dirty="0">
                <a:solidFill>
                  <a:srgbClr val="232323"/>
                </a:solidFill>
                <a:effectLst/>
                <a:latin typeface="+mj-lt"/>
              </a:rPr>
              <a:t>• A napi távolléti díj az órabér és a napi munkaidő szorzata.</a:t>
            </a:r>
          </a:p>
        </p:txBody>
      </p:sp>
    </p:spTree>
    <p:extLst>
      <p:ext uri="{BB962C8B-B14F-4D97-AF65-F5344CB8AC3E}">
        <p14:creationId xmlns:p14="http://schemas.microsoft.com/office/powerpoint/2010/main" val="817204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183DBF-73D6-E2DB-A95C-3EF658572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E4947-9972-D416-01C3-EA6009B98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2312" y="157915"/>
            <a:ext cx="9687376" cy="877784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Munkaidő-kedvezmény</a:t>
            </a:r>
            <a:endParaRPr lang="hu-HU" sz="3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A439FDB9-B0F3-B804-200B-E9F6F62B95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056" y="1318611"/>
            <a:ext cx="11567888" cy="4423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buClrTx/>
              <a:buSzTx/>
              <a:buFontTx/>
              <a:buNone/>
              <a:tabLst/>
            </a:pPr>
            <a:r>
              <a:rPr kumimoji="0" lang="hu-HU" altLang="hu-HU" sz="1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151. § </a:t>
            </a:r>
            <a:r>
              <a:rPr kumimoji="0" lang="hu-HU" altLang="hu-HU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(1) </a:t>
            </a:r>
            <a:r>
              <a:rPr kumimoji="0" lang="hu-HU" altLang="hu-HU" sz="19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A távolléti díj megállapításakor a vasárnapi pótlékot, a műszakpótlékot, az éjszakai pótlékot </a:t>
            </a:r>
            <a:r>
              <a:rPr kumimoji="0" lang="hu-HU" altLang="hu-HU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és a 144. § (1) bekezdés szerinti bérpótlékot a (2)–(5) bekezdésben foglaltak szerint kell figyelembe venni.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buClrTx/>
              <a:buSzTx/>
              <a:buFontTx/>
              <a:buNone/>
              <a:tabLst/>
            </a:pPr>
            <a:r>
              <a:rPr kumimoji="0" lang="hu-HU" altLang="hu-HU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(2) A </a:t>
            </a:r>
            <a:r>
              <a:rPr kumimoji="0" lang="hu-HU" altLang="hu-HU" sz="19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vasárnapi pótlékot </a:t>
            </a:r>
            <a:r>
              <a:rPr kumimoji="0" lang="hu-HU" altLang="hu-HU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távolléti díj kiszámításánál akkor kell figyelembe venni, ha a munkavállaló az irányadó időszakban legalább a vasárnapok egyharmadában beosztás szerinti munkaidejében munkát végzett.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buClrTx/>
              <a:buSzTx/>
              <a:buFontTx/>
              <a:buNone/>
              <a:tabLst/>
            </a:pPr>
            <a:r>
              <a:rPr kumimoji="0" lang="hu-HU" altLang="hu-HU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(3) A </a:t>
            </a:r>
            <a:r>
              <a:rPr kumimoji="0" lang="hu-HU" altLang="hu-HU" sz="19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műszakpótlékot és az éjszakai bérpótlékot </a:t>
            </a:r>
            <a:r>
              <a:rPr kumimoji="0" lang="hu-HU" altLang="hu-HU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távolléti díj kiszámításánál akkor kell figyelembe venni, ha a munkavállaló az irányadó időszakban legalább a beosztás szerinti munkaideje harminc százalékának megfelelő tartamban műszak- vagy éjszakai bérpótlékra jogosító időszakban végzett munkát.</a:t>
            </a:r>
          </a:p>
        </p:txBody>
      </p:sp>
    </p:spTree>
    <p:extLst>
      <p:ext uri="{BB962C8B-B14F-4D97-AF65-F5344CB8AC3E}">
        <p14:creationId xmlns:p14="http://schemas.microsoft.com/office/powerpoint/2010/main" val="413330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626418-E5EA-4B16-819A-A63D764A7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D4E603DD-7A93-79E3-A39A-F9C768BB6352}"/>
              </a:ext>
            </a:extLst>
          </p:cNvPr>
          <p:cNvSpPr txBox="1"/>
          <p:nvPr/>
        </p:nvSpPr>
        <p:spPr>
          <a:xfrm>
            <a:off x="3643758" y="2905780"/>
            <a:ext cx="4904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800" b="1" dirty="0"/>
              <a:t>KÖSZÖNÖM A FIGYELMET!</a:t>
            </a:r>
          </a:p>
        </p:txBody>
      </p:sp>
    </p:spTree>
    <p:extLst>
      <p:ext uri="{BB962C8B-B14F-4D97-AF65-F5344CB8AC3E}">
        <p14:creationId xmlns:p14="http://schemas.microsoft.com/office/powerpoint/2010/main" val="3805912485"/>
      </p:ext>
    </p:extLst>
  </p:cSld>
  <p:clrMapOvr>
    <a:masterClrMapping/>
  </p:clrMapOvr>
</p:sld>
</file>

<file path=ppt/theme/theme1.xml><?xml version="1.0" encoding="utf-8"?>
<a:theme xmlns:a="http://schemas.openxmlformats.org/drawingml/2006/main" name="Napforduló">
  <a:themeElements>
    <a:clrScheme name="Napforduló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1706</TotalTime>
  <Words>695</Words>
  <Application>Microsoft Office PowerPoint</Application>
  <PresentationFormat>Szélesvásznú</PresentationFormat>
  <Paragraphs>55</Paragraphs>
  <Slides>8</Slides>
  <Notes>8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6</vt:i4>
      </vt:variant>
      <vt:variant>
        <vt:lpstr>Téma</vt:lpstr>
      </vt:variant>
      <vt:variant>
        <vt:i4>1</vt:i4>
      </vt:variant>
      <vt:variant>
        <vt:lpstr>Diacímek</vt:lpstr>
      </vt:variant>
      <vt:variant>
        <vt:i4>8</vt:i4>
      </vt:variant>
    </vt:vector>
  </HeadingPairs>
  <TitlesOfParts>
    <vt:vector size="15" baseType="lpstr">
      <vt:lpstr>Arial</vt:lpstr>
      <vt:lpstr>Cabin</vt:lpstr>
      <vt:lpstr>Calibri</vt:lpstr>
      <vt:lpstr>Noto Symbol</vt:lpstr>
      <vt:lpstr>Open Sans</vt:lpstr>
      <vt:lpstr>Verdana</vt:lpstr>
      <vt:lpstr>Napforduló</vt:lpstr>
      <vt:lpstr>Munkavédelmi képviselők 10% munkaidő-kedvezménye  </vt:lpstr>
      <vt:lpstr>Munkaidő-kedvezmény</vt:lpstr>
      <vt:lpstr>Munkaidő-kedvezmény</vt:lpstr>
      <vt:lpstr>Munkaidő-kedvezmény</vt:lpstr>
      <vt:lpstr>Munkaidő-kedvezmény</vt:lpstr>
      <vt:lpstr>Munkaidő-kedvezmény</vt:lpstr>
      <vt:lpstr>Munkaidő-kedvezmény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Egyéni védőeszközök</dc:title>
  <dc:creator>Miklós Hegedüs</dc:creator>
  <cp:lastModifiedBy>Miklós Hegedüs</cp:lastModifiedBy>
  <cp:revision>19</cp:revision>
  <dcterms:created xsi:type="dcterms:W3CDTF">2022-10-11T11:01:36Z</dcterms:created>
  <dcterms:modified xsi:type="dcterms:W3CDTF">2024-11-21T13:51:09Z</dcterms:modified>
</cp:coreProperties>
</file>